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7559675" cx="106918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1" roundtripDataSignature="AMtx7mhK3+RuGq4/Z7ye1KxaADsvDncO2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B981162D-5DE3-45F5-9FC4-457B7BA9E508}">
  <a:tblStyle styleId="{B981162D-5DE3-45F5-9FC4-457B7BA9E508}" styleName="Table_0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customschemas.google.com/relationships/presentationmetadata" Target="metadata"/><Relationship Id="rId10" Type="http://schemas.openxmlformats.org/officeDocument/2006/relationships/slide" Target="slides/slide5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246188" y="1143000"/>
            <a:ext cx="43656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0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0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0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0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0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0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0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0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0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ja-JP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892166e934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9" name="Google Shape;89;g892166e934_0_0:notes"/>
          <p:cNvSpPr/>
          <p:nvPr>
            <p:ph idx="2" type="sldImg"/>
          </p:nvPr>
        </p:nvSpPr>
        <p:spPr>
          <a:xfrm>
            <a:off x="1246188" y="1143000"/>
            <a:ext cx="43656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1" name="Google Shape;101;p5:notes"/>
          <p:cNvSpPr/>
          <p:nvPr>
            <p:ph idx="2" type="sldImg"/>
          </p:nvPr>
        </p:nvSpPr>
        <p:spPr>
          <a:xfrm>
            <a:off x="1246188" y="1143000"/>
            <a:ext cx="43656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1" name="Google Shape;111;p8:notes"/>
          <p:cNvSpPr/>
          <p:nvPr>
            <p:ph idx="2" type="sldImg"/>
          </p:nvPr>
        </p:nvSpPr>
        <p:spPr>
          <a:xfrm>
            <a:off x="1246188" y="1143000"/>
            <a:ext cx="43656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1" name="Google Shape;121;p10:notes"/>
          <p:cNvSpPr/>
          <p:nvPr>
            <p:ph idx="2" type="sldImg"/>
          </p:nvPr>
        </p:nvSpPr>
        <p:spPr>
          <a:xfrm>
            <a:off x="1246188" y="1143000"/>
            <a:ext cx="43656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9" name="Google Shape;129;p9:notes"/>
          <p:cNvSpPr/>
          <p:nvPr>
            <p:ph idx="2" type="sldImg"/>
          </p:nvPr>
        </p:nvSpPr>
        <p:spPr>
          <a:xfrm>
            <a:off x="1246188" y="1143000"/>
            <a:ext cx="43656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ユーザー設定レイアウト">
  <p:cSld name="ユーザー設定レイアウト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0"/>
          <p:cNvSpPr txBox="1"/>
          <p:nvPr>
            <p:ph type="title"/>
          </p:nvPr>
        </p:nvSpPr>
        <p:spPr>
          <a:xfrm>
            <a:off x="161592" y="150494"/>
            <a:ext cx="10384424" cy="2160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95"/>
              <a:buFont typeface="Calibri"/>
              <a:buNone/>
              <a:defRPr sz="1295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0"/>
          <p:cNvSpPr txBox="1"/>
          <p:nvPr>
            <p:ph idx="12" type="sldNum"/>
          </p:nvPr>
        </p:nvSpPr>
        <p:spPr>
          <a:xfrm>
            <a:off x="8140357" y="7006701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付きの図" type="picTx">
  <p:cSld name="PICTURE_WITH_CAPTION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9"/>
          <p:cNvSpPr txBox="1"/>
          <p:nvPr>
            <p:ph type="title"/>
          </p:nvPr>
        </p:nvSpPr>
        <p:spPr>
          <a:xfrm>
            <a:off x="736455" y="503978"/>
            <a:ext cx="3448388" cy="176392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27"/>
              <a:buFont typeface="Calibri"/>
              <a:buNone/>
              <a:defRPr sz="3527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9"/>
          <p:cNvSpPr/>
          <p:nvPr>
            <p:ph idx="2" type="pic"/>
          </p:nvPr>
        </p:nvSpPr>
        <p:spPr>
          <a:xfrm>
            <a:off x="4545413" y="1088455"/>
            <a:ext cx="5412730" cy="53722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3527"/>
              <a:buFont typeface="Arial"/>
              <a:buNone/>
              <a:defRPr b="0" i="0" sz="352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3086"/>
              <a:buFont typeface="Arial"/>
              <a:buNone/>
              <a:defRPr b="0" i="0" sz="30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646"/>
              <a:buFont typeface="Arial"/>
              <a:buNone/>
              <a:defRPr b="0" i="0" sz="264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Font typeface="Arial"/>
              <a:buNone/>
              <a:defRPr b="0" i="0" sz="220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Font typeface="Arial"/>
              <a:buNone/>
              <a:defRPr b="0" i="0" sz="220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Font typeface="Arial"/>
              <a:buNone/>
              <a:defRPr b="0" i="0" sz="220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Font typeface="Arial"/>
              <a:buNone/>
              <a:defRPr b="0" i="0" sz="220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Font typeface="Arial"/>
              <a:buNone/>
              <a:defRPr b="0" i="0" sz="220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Font typeface="Arial"/>
              <a:buNone/>
              <a:defRPr b="0" i="0" sz="220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Google Shape;71;p29"/>
          <p:cNvSpPr txBox="1"/>
          <p:nvPr>
            <p:ph idx="1" type="body"/>
          </p:nvPr>
        </p:nvSpPr>
        <p:spPr>
          <a:xfrm>
            <a:off x="736455" y="2267902"/>
            <a:ext cx="3448388" cy="42015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1pPr>
            <a:lvl2pPr indent="-2286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543"/>
              <a:buNone/>
              <a:defRPr sz="1543"/>
            </a:lvl2pPr>
            <a:lvl3pPr indent="-2286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3pPr>
            <a:lvl4pPr indent="-2286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4pPr>
            <a:lvl5pPr indent="-2286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9pPr>
          </a:lstStyle>
          <a:p/>
        </p:txBody>
      </p:sp>
      <p:sp>
        <p:nvSpPr>
          <p:cNvPr id="72" name="Google Shape;72;p29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9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9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と縦書きテキスト" type="vertTx">
  <p:cSld name="VERTICAL_TEXT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30"/>
          <p:cNvSpPr txBox="1"/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30"/>
          <p:cNvSpPr txBox="1"/>
          <p:nvPr>
            <p:ph idx="1" type="body"/>
          </p:nvPr>
        </p:nvSpPr>
        <p:spPr>
          <a:xfrm rot="5400000">
            <a:off x="2947634" y="-200159"/>
            <a:ext cx="4796544" cy="92216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" name="Google Shape;78;p30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30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30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縦書きタイトルと&#10;縦書きテキスト" type="vertTitleAndTx">
  <p:cSld name="VERTICAL_TITLE_AND_VERTICAL_TEXT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31"/>
          <p:cNvSpPr txBox="1"/>
          <p:nvPr>
            <p:ph type="title"/>
          </p:nvPr>
        </p:nvSpPr>
        <p:spPr>
          <a:xfrm rot="5400000">
            <a:off x="5600802" y="2453009"/>
            <a:ext cx="6406475" cy="230542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31"/>
          <p:cNvSpPr txBox="1"/>
          <p:nvPr>
            <p:ph idx="1" type="body"/>
          </p:nvPr>
        </p:nvSpPr>
        <p:spPr>
          <a:xfrm rot="5400000">
            <a:off x="923135" y="214411"/>
            <a:ext cx="6406475" cy="67826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" name="Google Shape;84;p31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31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31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とコンテンツ" type="obj">
  <p:cSld name="OBJECT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21"/>
          <p:cNvSpPr txBox="1"/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1"/>
          <p:cNvSpPr txBox="1"/>
          <p:nvPr>
            <p:ph idx="1" type="body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" name="Google Shape;21;p21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1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21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 スライド" type="title">
  <p:cSld name="TITLE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22"/>
          <p:cNvSpPr txBox="1"/>
          <p:nvPr>
            <p:ph type="ctrTitle"/>
          </p:nvPr>
        </p:nvSpPr>
        <p:spPr>
          <a:xfrm>
            <a:off x="801886" y="1237197"/>
            <a:ext cx="9088041" cy="26318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14"/>
              <a:buFont typeface="Calibri"/>
              <a:buNone/>
              <a:defRPr sz="6614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22"/>
          <p:cNvSpPr txBox="1"/>
          <p:nvPr>
            <p:ph idx="1" type="subTitle"/>
          </p:nvPr>
        </p:nvSpPr>
        <p:spPr>
          <a:xfrm>
            <a:off x="1336477" y="3970580"/>
            <a:ext cx="8018860" cy="1825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sz="2646"/>
            </a:lvl1pPr>
            <a:lvl2pPr lvl="1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None/>
              <a:defRPr sz="2205"/>
            </a:lvl2pPr>
            <a:lvl3pPr lvl="2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sz="1984"/>
            </a:lvl3pPr>
            <a:lvl4pPr lvl="3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4pPr>
            <a:lvl5pPr lvl="4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5pPr>
            <a:lvl6pPr lvl="5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6pPr>
            <a:lvl7pPr lvl="6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7pPr>
            <a:lvl8pPr lvl="7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8pPr>
            <a:lvl9pPr lvl="8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9pPr>
          </a:lstStyle>
          <a:p/>
        </p:txBody>
      </p:sp>
      <p:sp>
        <p:nvSpPr>
          <p:cNvPr id="27" name="Google Shape;27;p22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22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22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セクション見出し" type="secHead">
  <p:cSld name="SECTION_HEADER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23"/>
          <p:cNvSpPr txBox="1"/>
          <p:nvPr>
            <p:ph type="title"/>
          </p:nvPr>
        </p:nvSpPr>
        <p:spPr>
          <a:xfrm>
            <a:off x="729494" y="1884671"/>
            <a:ext cx="9221689" cy="314461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14"/>
              <a:buFont typeface="Calibri"/>
              <a:buNone/>
              <a:defRPr sz="6614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23"/>
          <p:cNvSpPr txBox="1"/>
          <p:nvPr>
            <p:ph idx="1" type="body"/>
          </p:nvPr>
        </p:nvSpPr>
        <p:spPr>
          <a:xfrm>
            <a:off x="729494" y="5059035"/>
            <a:ext cx="9221689" cy="16536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sz="2646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2205"/>
              <a:buNone/>
              <a:defRPr sz="2205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984"/>
              <a:buNone/>
              <a:defRPr sz="1984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3" name="Google Shape;33;p23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23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23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つのコンテンツ" type="twoObj">
  <p:cSld name="TWO_OBJECTS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4"/>
          <p:cNvSpPr txBox="1"/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4"/>
          <p:cNvSpPr txBox="1"/>
          <p:nvPr>
            <p:ph idx="1" type="body"/>
          </p:nvPr>
        </p:nvSpPr>
        <p:spPr>
          <a:xfrm>
            <a:off x="735062" y="2012414"/>
            <a:ext cx="4544021" cy="4796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" name="Google Shape;39;p24"/>
          <p:cNvSpPr txBox="1"/>
          <p:nvPr>
            <p:ph idx="2" type="body"/>
          </p:nvPr>
        </p:nvSpPr>
        <p:spPr>
          <a:xfrm>
            <a:off x="5412730" y="2012414"/>
            <a:ext cx="4544021" cy="4796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24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24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24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比較" type="twoTxTwoObj">
  <p:cSld name="TWO_OBJECTS_WITH_TEXT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5"/>
          <p:cNvSpPr txBox="1"/>
          <p:nvPr>
            <p:ph type="title"/>
          </p:nvPr>
        </p:nvSpPr>
        <p:spPr>
          <a:xfrm>
            <a:off x="736455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25"/>
          <p:cNvSpPr txBox="1"/>
          <p:nvPr>
            <p:ph idx="1" type="body"/>
          </p:nvPr>
        </p:nvSpPr>
        <p:spPr>
          <a:xfrm>
            <a:off x="736456" y="1853171"/>
            <a:ext cx="4523137" cy="90821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b="1" sz="2646"/>
            </a:lvl1pPr>
            <a:lvl2pPr indent="-2286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None/>
              <a:defRPr b="1" sz="2205"/>
            </a:lvl2pPr>
            <a:lvl3pPr indent="-2286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b="1" sz="1984"/>
            </a:lvl3pPr>
            <a:lvl4pPr indent="-2286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4pPr>
            <a:lvl5pPr indent="-2286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9pPr>
          </a:lstStyle>
          <a:p/>
        </p:txBody>
      </p:sp>
      <p:sp>
        <p:nvSpPr>
          <p:cNvPr id="46" name="Google Shape;46;p25"/>
          <p:cNvSpPr txBox="1"/>
          <p:nvPr>
            <p:ph idx="2" type="body"/>
          </p:nvPr>
        </p:nvSpPr>
        <p:spPr>
          <a:xfrm>
            <a:off x="736456" y="2761381"/>
            <a:ext cx="4523137" cy="40615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7" name="Google Shape;47;p25"/>
          <p:cNvSpPr txBox="1"/>
          <p:nvPr>
            <p:ph idx="3" type="body"/>
          </p:nvPr>
        </p:nvSpPr>
        <p:spPr>
          <a:xfrm>
            <a:off x="5412731" y="1853171"/>
            <a:ext cx="4545413" cy="90821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b="1" sz="2646"/>
            </a:lvl1pPr>
            <a:lvl2pPr indent="-2286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None/>
              <a:defRPr b="1" sz="2205"/>
            </a:lvl2pPr>
            <a:lvl3pPr indent="-2286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b="1" sz="1984"/>
            </a:lvl3pPr>
            <a:lvl4pPr indent="-2286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4pPr>
            <a:lvl5pPr indent="-2286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9pPr>
          </a:lstStyle>
          <a:p/>
        </p:txBody>
      </p:sp>
      <p:sp>
        <p:nvSpPr>
          <p:cNvPr id="48" name="Google Shape;48;p25"/>
          <p:cNvSpPr txBox="1"/>
          <p:nvPr>
            <p:ph idx="4" type="body"/>
          </p:nvPr>
        </p:nvSpPr>
        <p:spPr>
          <a:xfrm>
            <a:off x="5412731" y="2761381"/>
            <a:ext cx="4545413" cy="40615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9" name="Google Shape;49;p25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25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25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のみ" type="titleOnly">
  <p:cSld name="TITLE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26"/>
          <p:cNvSpPr txBox="1"/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26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26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6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白紙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7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7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7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付きのコンテンツ" type="objTx">
  <p:cSld name="OBJECT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8"/>
          <p:cNvSpPr txBox="1"/>
          <p:nvPr>
            <p:ph type="title"/>
          </p:nvPr>
        </p:nvSpPr>
        <p:spPr>
          <a:xfrm>
            <a:off x="736455" y="503978"/>
            <a:ext cx="3448388" cy="176392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27"/>
              <a:buFont typeface="Calibri"/>
              <a:buNone/>
              <a:defRPr sz="3527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8"/>
          <p:cNvSpPr txBox="1"/>
          <p:nvPr>
            <p:ph idx="1" type="body"/>
          </p:nvPr>
        </p:nvSpPr>
        <p:spPr>
          <a:xfrm>
            <a:off x="4545413" y="1088455"/>
            <a:ext cx="5412730" cy="53722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52564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3527"/>
              <a:buChar char="•"/>
              <a:defRPr sz="3527"/>
            </a:lvl1pPr>
            <a:lvl2pPr indent="-424561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3086"/>
              <a:buChar char="•"/>
              <a:defRPr sz="3086"/>
            </a:lvl2pPr>
            <a:lvl3pPr indent="-39662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646"/>
              <a:buChar char="•"/>
              <a:defRPr sz="2646"/>
            </a:lvl3pPr>
            <a:lvl4pPr indent="-368617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4pPr>
            <a:lvl5pPr indent="-368617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5pPr>
            <a:lvl6pPr indent="-368617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6pPr>
            <a:lvl7pPr indent="-368617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7pPr>
            <a:lvl8pPr indent="-368617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8pPr>
            <a:lvl9pPr indent="-368617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9pPr>
          </a:lstStyle>
          <a:p/>
        </p:txBody>
      </p:sp>
      <p:sp>
        <p:nvSpPr>
          <p:cNvPr id="64" name="Google Shape;64;p28"/>
          <p:cNvSpPr txBox="1"/>
          <p:nvPr>
            <p:ph idx="2" type="body"/>
          </p:nvPr>
        </p:nvSpPr>
        <p:spPr>
          <a:xfrm>
            <a:off x="736455" y="2267902"/>
            <a:ext cx="3448388" cy="42015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1pPr>
            <a:lvl2pPr indent="-2286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543"/>
              <a:buNone/>
              <a:defRPr sz="1543"/>
            </a:lvl2pPr>
            <a:lvl3pPr indent="-2286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3pPr>
            <a:lvl4pPr indent="-2286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4pPr>
            <a:lvl5pPr indent="-2286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9pPr>
          </a:lstStyle>
          <a:p/>
        </p:txBody>
      </p:sp>
      <p:sp>
        <p:nvSpPr>
          <p:cNvPr id="65" name="Google Shape;65;p28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8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8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9"/>
          <p:cNvSpPr txBox="1"/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50"/>
              <a:buFont typeface="Calibri"/>
              <a:buNone/>
              <a:defRPr b="0" i="0" sz="4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9"/>
          <p:cNvSpPr txBox="1"/>
          <p:nvPr>
            <p:ph idx="1" type="body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24561" lvl="0" marL="457200" marR="0" rtl="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3086"/>
              <a:buFont typeface="Arial"/>
              <a:buChar char="•"/>
              <a:defRPr b="0" i="0" sz="30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96621" lvl="1" marL="9144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646"/>
              <a:buFont typeface="Arial"/>
              <a:buChar char="•"/>
              <a:defRPr b="0" i="0" sz="264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68617" lvl="2" marL="13716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Font typeface="Arial"/>
              <a:buChar char="•"/>
              <a:defRPr b="0" i="0" sz="220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4583" lvl="3" marL="18288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4583" lvl="4" marL="22860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4583" lvl="5" marL="27432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4583" lvl="6" marL="32004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4584" lvl="7" marL="36576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4584" lvl="8" marL="41148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9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9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9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892166e934_0_0"/>
          <p:cNvSpPr txBox="1"/>
          <p:nvPr>
            <p:ph idx="12" type="sldNum"/>
          </p:nvPr>
        </p:nvSpPr>
        <p:spPr>
          <a:xfrm>
            <a:off x="10105533" y="7006701"/>
            <a:ext cx="440400" cy="40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  <p:sp>
        <p:nvSpPr>
          <p:cNvPr id="92" name="Google Shape;92;g892166e934_0_0"/>
          <p:cNvSpPr/>
          <p:nvPr/>
        </p:nvSpPr>
        <p:spPr>
          <a:xfrm>
            <a:off x="-1" y="0"/>
            <a:ext cx="10691700" cy="536100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txBody>
          <a:bodyPr anchorCtr="0" anchor="ctr" bIns="49325" lIns="49325" spcFirstLastPara="1" rIns="49325" wrap="square" tIns="493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11"/>
              <a:buFont typeface="Arial"/>
              <a:buNone/>
            </a:pPr>
            <a:r>
              <a:t/>
            </a:r>
            <a:endParaRPr b="0" i="0" sz="1511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g892166e934_0_0"/>
          <p:cNvSpPr txBox="1"/>
          <p:nvPr/>
        </p:nvSpPr>
        <p:spPr>
          <a:xfrm>
            <a:off x="89150" y="69801"/>
            <a:ext cx="10384500" cy="40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65"/>
              <a:buFont typeface="Arial"/>
              <a:buNone/>
            </a:pPr>
            <a:r>
              <a:rPr b="1" i="0" lang="ja-JP" sz="1365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１．サマリーシート</a:t>
            </a:r>
            <a:endParaRPr b="0" i="0" sz="1495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g892166e934_0_0"/>
          <p:cNvSpPr txBox="1"/>
          <p:nvPr/>
        </p:nvSpPr>
        <p:spPr>
          <a:xfrm>
            <a:off x="2284225" y="69800"/>
            <a:ext cx="8324100" cy="402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ja-JP" sz="1800" u="none" cap="none" strike="noStrike">
                <a:solidFill>
                  <a:srgbClr val="B7B7B7"/>
                </a:solidFill>
                <a:latin typeface="Calibri"/>
                <a:ea typeface="Calibri"/>
                <a:cs typeface="Calibri"/>
                <a:sym typeface="Calibri"/>
              </a:rPr>
              <a:t>応募タイトル（30文字程度）※応募の表紙兼、公開時の一覧に使用</a:t>
            </a:r>
            <a:endParaRPr b="0" i="0" sz="1800" u="none" cap="none" strike="noStrike">
              <a:solidFill>
                <a:srgbClr val="B7B7B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g892166e934_0_0"/>
          <p:cNvSpPr/>
          <p:nvPr/>
        </p:nvSpPr>
        <p:spPr>
          <a:xfrm>
            <a:off x="426087" y="5407477"/>
            <a:ext cx="924300" cy="924300"/>
          </a:xfrm>
          <a:prstGeom prst="ellipse">
            <a:avLst/>
          </a:prstGeom>
          <a:solidFill>
            <a:srgbClr val="000000"/>
          </a:solidFill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27"/>
              <a:buFont typeface="Arial"/>
              <a:buNone/>
            </a:pPr>
            <a:r>
              <a:rPr b="1" i="0" lang="ja-JP" sz="1727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成果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g892166e934_0_0"/>
          <p:cNvSpPr/>
          <p:nvPr/>
        </p:nvSpPr>
        <p:spPr>
          <a:xfrm>
            <a:off x="426087" y="2928651"/>
            <a:ext cx="924300" cy="924300"/>
          </a:xfrm>
          <a:prstGeom prst="ellipse">
            <a:avLst/>
          </a:prstGeom>
          <a:solidFill>
            <a:srgbClr val="000000"/>
          </a:solidFill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11"/>
              <a:buFont typeface="Arial"/>
              <a:buNone/>
            </a:pPr>
            <a:r>
              <a:rPr b="1" i="0" lang="ja-JP" sz="1511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エッ</a:t>
            </a:r>
            <a:br>
              <a:rPr b="1" i="0" lang="ja-JP" sz="1511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ja-JP" sz="1511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センス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g892166e934_0_0"/>
          <p:cNvSpPr/>
          <p:nvPr/>
        </p:nvSpPr>
        <p:spPr>
          <a:xfrm>
            <a:off x="426087" y="897676"/>
            <a:ext cx="924300" cy="924300"/>
          </a:xfrm>
          <a:prstGeom prst="ellipse">
            <a:avLst/>
          </a:prstGeom>
          <a:solidFill>
            <a:srgbClr val="000000"/>
          </a:solidFill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79"/>
              <a:buFont typeface="Arial"/>
              <a:buNone/>
            </a:pPr>
            <a:r>
              <a:rPr b="1" i="0" lang="ja-JP" sz="1079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ナレッジ</a:t>
            </a:r>
            <a:br>
              <a:rPr b="1" i="0" lang="ja-JP" sz="1727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ja-JP" sz="1511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共有先</a:t>
            </a:r>
            <a:endParaRPr b="1" i="0" sz="1727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g892166e934_0_0"/>
          <p:cNvSpPr txBox="1"/>
          <p:nvPr/>
        </p:nvSpPr>
        <p:spPr>
          <a:xfrm>
            <a:off x="1925199" y="1989350"/>
            <a:ext cx="8766600" cy="186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27"/>
              <a:buFont typeface="Arial"/>
              <a:buNone/>
            </a:pPr>
            <a:r>
              <a:rPr lang="ja-JP" sz="3027">
                <a:solidFill>
                  <a:srgbClr val="A5A5A5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【ナレッジ共有先、エッセンス、成果】の</a:t>
            </a:r>
            <a:endParaRPr sz="3027">
              <a:solidFill>
                <a:srgbClr val="A5A5A5"/>
              </a:solidFill>
              <a:highlight>
                <a:srgbClr val="FFFF00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27"/>
              <a:buFont typeface="Arial"/>
              <a:buNone/>
            </a:pPr>
            <a:r>
              <a:rPr lang="ja-JP" sz="3027">
                <a:solidFill>
                  <a:srgbClr val="A5A5A5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文字・色・大きさは、変更しないでください。</a:t>
            </a:r>
            <a:endParaRPr sz="3027">
              <a:solidFill>
                <a:srgbClr val="A5A5A5"/>
              </a:solidFill>
              <a:highlight>
                <a:srgbClr val="FFFF00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27"/>
              <a:buFont typeface="Arial"/>
              <a:buNone/>
            </a:pPr>
            <a:r>
              <a:rPr lang="ja-JP" sz="3027">
                <a:solidFill>
                  <a:srgbClr val="A5A5A5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位</a:t>
            </a:r>
            <a:r>
              <a:rPr lang="ja-JP" sz="3027">
                <a:solidFill>
                  <a:srgbClr val="A5A5A5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置は移動してもかまいません。</a:t>
            </a:r>
            <a:endParaRPr sz="3027">
              <a:solidFill>
                <a:srgbClr val="A5A5A5"/>
              </a:solidFill>
              <a:highlight>
                <a:srgbClr val="FFFF00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27"/>
              <a:buFont typeface="Arial"/>
              <a:buNone/>
            </a:pPr>
            <a:r>
              <a:t/>
            </a:r>
            <a:endParaRPr sz="3027">
              <a:solidFill>
                <a:srgbClr val="A5A5A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" name="Google Shape;103;p5"/>
          <p:cNvGraphicFramePr/>
          <p:nvPr/>
        </p:nvGraphicFramePr>
        <p:xfrm>
          <a:off x="329938" y="789829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{B981162D-5DE3-45F5-9FC4-457B7BA9E508}</a:tableStyleId>
              </a:tblPr>
              <a:tblGrid>
                <a:gridCol w="471350"/>
                <a:gridCol w="1800525"/>
                <a:gridCol w="7756500"/>
              </a:tblGrid>
              <a:tr h="400250"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ja-JP" sz="1100" u="none" cap="none" strike="noStrike"/>
                        <a:t>応募ジャンル</a:t>
                      </a:r>
                      <a:endParaRPr sz="1100" u="none" cap="none" strike="noStrike"/>
                    </a:p>
                  </a:txBody>
                  <a:tcPr marT="45725" marB="45725" marR="45725" marL="45725" anchor="ctr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45725" marL="45725" anchor="ctr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00250"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ja-JP" sz="1100" u="none" cap="none" strike="noStrike"/>
                        <a:t>サブタイトル</a:t>
                      </a:r>
                      <a:endParaRPr sz="1400" u="none" cap="none" strike="noStrike"/>
                    </a:p>
                  </a:txBody>
                  <a:tcPr marT="45725" marB="45725" marR="45725" marL="45725" anchor="ctr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45725" marL="45725" anchor="ctr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90850"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ja-JP" sz="1100" u="none" cap="none" strike="noStrike"/>
                        <a:t>表彰対象者（所属／氏名フルネーム／よみがな）</a:t>
                      </a:r>
                      <a:endParaRPr sz="1400" u="none" cap="none" strike="noStrike"/>
                    </a:p>
                  </a:txBody>
                  <a:tcPr marT="45725" marB="45725" marR="45725" marL="45725" anchor="ctr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45725" marL="45725" anchor="ctr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00250"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ja-JP" sz="1100" u="none" cap="none" strike="noStrike"/>
                        <a:t>トロフィー、表彰状で使用する</a:t>
                      </a:r>
                      <a:endParaRPr sz="11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ja-JP" sz="1100" u="none" cap="none" strike="noStrike"/>
                        <a:t>表彰対象者名　〇〇文字以内</a:t>
                      </a:r>
                      <a:endParaRPr sz="11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45725" marB="45725" marR="45725" marL="45725" anchor="ctr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45725" marB="45725" marR="45725" marL="45725" anchor="ctr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00250"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ja-JP" sz="1100" u="none" cap="none" strike="noStrike"/>
                        <a:t>自薦／他薦</a:t>
                      </a:r>
                      <a:endParaRPr sz="1400" u="none" cap="none" strike="noStrike"/>
                    </a:p>
                  </a:txBody>
                  <a:tcPr marT="45725" marB="45725" marR="45725" marL="45725" anchor="ctr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45725" marB="45725" marR="45725" marL="45725" anchor="ctr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002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lang="ja-JP" sz="800" u="none" cap="none" strike="noStrike"/>
                        <a:t>ナレッジ共有先</a:t>
                      </a:r>
                      <a:endParaRPr sz="1400" u="none" cap="none" strike="noStrike"/>
                    </a:p>
                  </a:txBody>
                  <a:tcPr marT="45725" marB="45725" marR="45725" marL="45725" anchor="ctr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7F7F7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</a:pPr>
                      <a:r>
                        <a:rPr lang="ja-JP" sz="1100" u="none" cap="none" strike="noStrike"/>
                        <a:t>ナレッジ・ノウハウを活用できるであろう共有先・読み手</a:t>
                      </a:r>
                      <a:endParaRPr sz="1400" u="none" cap="none" strike="noStrike"/>
                    </a:p>
                  </a:txBody>
                  <a:tcPr marT="45725" marB="45725" marR="45725" marL="45725" anchor="ctr">
                    <a:lnL cap="flat" cmpd="sng" w="9525">
                      <a:solidFill>
                        <a:srgbClr val="7F7F7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45725" marL="45725" anchor="ctr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00250">
                <a:tc rowSpan="6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ja-JP" sz="800" u="none" cap="none" strike="noStrike"/>
                        <a:t>エッセンス</a:t>
                      </a:r>
                      <a:endParaRPr sz="1400" u="none" cap="none" strike="noStrike"/>
                    </a:p>
                  </a:txBody>
                  <a:tcPr marT="45725" marB="45725" marR="45725" marL="45725" anchor="ctr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7F7F7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</a:pPr>
                      <a:r>
                        <a:rPr lang="ja-JP" sz="1100" u="none" cap="none" strike="noStrike"/>
                        <a:t>対象名称</a:t>
                      </a:r>
                      <a:endParaRPr sz="1400" u="none" cap="none" strike="noStrike"/>
                    </a:p>
                  </a:txBody>
                  <a:tcPr marT="45725" marB="45725" marR="45725" marL="45725" anchor="ctr">
                    <a:lnL cap="flat" cmpd="sng" w="9525">
                      <a:solidFill>
                        <a:srgbClr val="7F7F7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45725" marL="45725" anchor="ctr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3475"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</a:pPr>
                      <a:r>
                        <a:rPr lang="ja-JP" sz="1100" u="none" cap="none" strike="noStrike"/>
                        <a:t>ターゲット</a:t>
                      </a:r>
                      <a:endParaRPr sz="1400" u="none" cap="none" strike="noStrike"/>
                    </a:p>
                  </a:txBody>
                  <a:tcPr marT="45725" marB="45725" marR="45725" marL="45725" anchor="ctr">
                    <a:lnL cap="flat" cmpd="sng" w="9525">
                      <a:solidFill>
                        <a:srgbClr val="7F7F7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45725" marL="45725" anchor="ctr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9175"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</a:pPr>
                      <a:r>
                        <a:rPr lang="ja-JP" sz="1100" u="none" cap="none" strike="noStrike"/>
                        <a:t>概要</a:t>
                      </a:r>
                      <a:endParaRPr sz="1400" u="none" cap="none" strike="noStrike"/>
                    </a:p>
                  </a:txBody>
                  <a:tcPr marT="45725" marB="45725" marR="45725" marL="45725" anchor="ctr">
                    <a:lnL cap="flat" cmpd="sng" w="9525">
                      <a:solidFill>
                        <a:srgbClr val="7F7F7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45725" marL="45725" anchor="ctr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3475"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</a:pPr>
                      <a:r>
                        <a:rPr lang="ja-JP" sz="1100" u="none" cap="none" strike="noStrike"/>
                        <a:t>ナレッジ・ノウハウの内容</a:t>
                      </a:r>
                      <a:endParaRPr sz="1400" u="none" cap="none" strike="noStrike"/>
                    </a:p>
                  </a:txBody>
                  <a:tcPr marT="45725" marB="45725" marR="45725" marL="45725" anchor="ctr">
                    <a:lnL cap="flat" cmpd="sng" w="9525">
                      <a:solidFill>
                        <a:srgbClr val="7F7F7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45725" marL="45725" anchor="ctr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3475"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</a:pPr>
                      <a:r>
                        <a:rPr lang="ja-JP" sz="1100" u="none" cap="none" strike="noStrike"/>
                        <a:t>ナレッジ・ノウハウや取組の新規性・ユニークさ</a:t>
                      </a:r>
                      <a:endParaRPr sz="1400" u="none" cap="none" strike="noStrike"/>
                    </a:p>
                  </a:txBody>
                  <a:tcPr marT="45725" marB="45725" marR="45725" marL="45725" anchor="ctr">
                    <a:lnL cap="flat" cmpd="sng" w="9525">
                      <a:solidFill>
                        <a:srgbClr val="7F7F7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45725" marB="45725" marR="45725" marL="45725" anchor="ctr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3475"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</a:pPr>
                      <a:r>
                        <a:rPr lang="ja-JP" sz="1100" u="none" cap="none" strike="noStrike"/>
                        <a:t>ナレッジ・ノウハウの再現性、汎用性</a:t>
                      </a:r>
                      <a:endParaRPr sz="1400" u="none" cap="none" strike="noStrike"/>
                    </a:p>
                  </a:txBody>
                  <a:tcPr marT="45725" marB="45725" marR="45725" marL="45725" anchor="ctr">
                    <a:lnL cap="flat" cmpd="sng" w="9525">
                      <a:solidFill>
                        <a:srgbClr val="7F7F7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45725" marB="45725" marR="45725" marL="45725" anchor="ctr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34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ja-JP" sz="800" u="none" cap="none" strike="noStrike"/>
                        <a:t>成果</a:t>
                      </a:r>
                      <a:endParaRPr sz="1400" u="none" cap="none" strike="noStrike"/>
                    </a:p>
                  </a:txBody>
                  <a:tcPr marT="45725" marB="45725" marR="45725" marL="45725" anchor="ctr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7F7F7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</a:pPr>
                      <a:r>
                        <a:rPr lang="ja-JP" sz="1100" u="none" cap="none" strike="noStrike"/>
                        <a:t>成果</a:t>
                      </a:r>
                      <a:endParaRPr sz="1400" u="none" cap="none" strike="noStrike"/>
                    </a:p>
                  </a:txBody>
                  <a:tcPr marT="45725" marB="45725" marR="45725" marL="45725" anchor="ctr">
                    <a:lnL cap="flat" cmpd="sng" w="9525">
                      <a:solidFill>
                        <a:srgbClr val="7F7F7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45725" marL="45725" anchor="ctr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04" name="Google Shape;104;p5"/>
          <p:cNvSpPr txBox="1"/>
          <p:nvPr>
            <p:ph idx="12" type="sldNum"/>
          </p:nvPr>
        </p:nvSpPr>
        <p:spPr>
          <a:xfrm>
            <a:off x="10096107" y="7006701"/>
            <a:ext cx="44990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  <p:sp>
        <p:nvSpPr>
          <p:cNvPr id="105" name="Google Shape;105;p5"/>
          <p:cNvSpPr txBox="1"/>
          <p:nvPr/>
        </p:nvSpPr>
        <p:spPr>
          <a:xfrm>
            <a:off x="10096107" y="7006701"/>
            <a:ext cx="450000" cy="40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</a:pPr>
            <a:fld id="{00000000-1234-1234-1234-123412341234}" type="slidenum">
              <a:rPr b="0" i="0" lang="ja-JP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323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5"/>
          <p:cNvSpPr/>
          <p:nvPr/>
        </p:nvSpPr>
        <p:spPr>
          <a:xfrm>
            <a:off x="-1" y="0"/>
            <a:ext cx="10691700" cy="536100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txBody>
          <a:bodyPr anchorCtr="0" anchor="ctr" bIns="49325" lIns="49325" spcFirstLastPara="1" rIns="49325" wrap="square" tIns="493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11"/>
              <a:buFont typeface="Arial"/>
              <a:buNone/>
            </a:pPr>
            <a:r>
              <a:t/>
            </a:r>
            <a:endParaRPr b="0" i="0" sz="1511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5"/>
          <p:cNvSpPr txBox="1"/>
          <p:nvPr/>
        </p:nvSpPr>
        <p:spPr>
          <a:xfrm>
            <a:off x="89150" y="69801"/>
            <a:ext cx="10384500" cy="40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65"/>
              <a:buFont typeface="Arial"/>
              <a:buNone/>
            </a:pPr>
            <a:r>
              <a:rPr b="1" i="0" lang="ja-JP" sz="1365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２．内容詳細</a:t>
            </a:r>
            <a:endParaRPr b="0" i="0" sz="1495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5"/>
          <p:cNvSpPr txBox="1"/>
          <p:nvPr/>
        </p:nvSpPr>
        <p:spPr>
          <a:xfrm>
            <a:off x="2284225" y="69800"/>
            <a:ext cx="8324100" cy="402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ja-JP" sz="1800" u="none" cap="none" strike="noStrike">
                <a:solidFill>
                  <a:srgbClr val="B7B7B7"/>
                </a:solidFill>
                <a:latin typeface="Calibri"/>
                <a:ea typeface="Calibri"/>
                <a:cs typeface="Calibri"/>
                <a:sym typeface="Calibri"/>
              </a:rPr>
              <a:t>応募タイトル（30文字程度）※応募の表紙兼、公開時の一覧に使用</a:t>
            </a:r>
            <a:endParaRPr b="0" i="0" sz="1800" u="none" cap="none" strike="noStrike">
              <a:solidFill>
                <a:srgbClr val="B7B7B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8"/>
          <p:cNvSpPr txBox="1"/>
          <p:nvPr>
            <p:ph idx="12" type="sldNum"/>
          </p:nvPr>
        </p:nvSpPr>
        <p:spPr>
          <a:xfrm>
            <a:off x="8140357" y="7006701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  <p:sp>
        <p:nvSpPr>
          <p:cNvPr id="114" name="Google Shape;114;p8"/>
          <p:cNvSpPr/>
          <p:nvPr/>
        </p:nvSpPr>
        <p:spPr>
          <a:xfrm>
            <a:off x="-1" y="0"/>
            <a:ext cx="10691700" cy="536100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txBody>
          <a:bodyPr anchorCtr="0" anchor="ctr" bIns="49325" lIns="49325" spcFirstLastPara="1" rIns="49325" wrap="square" tIns="493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11"/>
              <a:buFont typeface="Arial"/>
              <a:buNone/>
            </a:pPr>
            <a:r>
              <a:t/>
            </a:r>
            <a:endParaRPr b="0" i="0" sz="1511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8"/>
          <p:cNvSpPr txBox="1"/>
          <p:nvPr/>
        </p:nvSpPr>
        <p:spPr>
          <a:xfrm>
            <a:off x="89150" y="69801"/>
            <a:ext cx="10384500" cy="40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65"/>
              <a:buFont typeface="Arial"/>
              <a:buNone/>
            </a:pPr>
            <a:r>
              <a:rPr b="1" i="0" lang="ja-JP" sz="1365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３．連絡先</a:t>
            </a:r>
            <a:endParaRPr b="0" i="0" sz="1495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8"/>
          <p:cNvSpPr txBox="1"/>
          <p:nvPr/>
        </p:nvSpPr>
        <p:spPr>
          <a:xfrm>
            <a:off x="2284225" y="69800"/>
            <a:ext cx="8324100" cy="402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ja-JP" sz="1800" u="none" cap="none" strike="noStrike">
                <a:solidFill>
                  <a:srgbClr val="B7B7B7"/>
                </a:solidFill>
                <a:latin typeface="Calibri"/>
                <a:ea typeface="Calibri"/>
                <a:cs typeface="Calibri"/>
                <a:sym typeface="Calibri"/>
              </a:rPr>
              <a:t>応募タイトル（30文字程度）※応募の表紙兼、公開時の一覧に使用</a:t>
            </a:r>
            <a:endParaRPr b="0" i="0" sz="1800" u="none" cap="none" strike="noStrike">
              <a:solidFill>
                <a:srgbClr val="B7B7B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17" name="Google Shape;117;p8"/>
          <p:cNvGraphicFramePr/>
          <p:nvPr/>
        </p:nvGraphicFramePr>
        <p:xfrm>
          <a:off x="371132" y="787875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{B981162D-5DE3-45F5-9FC4-457B7BA9E508}</a:tableStyleId>
              </a:tblPr>
              <a:tblGrid>
                <a:gridCol w="1947850"/>
                <a:gridCol w="7637750"/>
              </a:tblGrid>
              <a:tr h="4934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ja-JP" sz="1100" u="none" cap="none" strike="noStrike"/>
                        <a:t>記入者（所属／氏名フルネーム／よみがな）</a:t>
                      </a:r>
                      <a:endParaRPr sz="1400" u="none" cap="none" strike="noStrike"/>
                    </a:p>
                  </a:txBody>
                  <a:tcPr marT="45725" marB="45725" marR="45725" marL="45725" anchor="ctr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45725" marL="45725" anchor="ctr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91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ja-JP" sz="1100" u="none" cap="none" strike="noStrike"/>
                        <a:t>記入者メールアドレス</a:t>
                      </a:r>
                      <a:endParaRPr sz="1400" u="none" cap="none" strike="noStrike"/>
                    </a:p>
                  </a:txBody>
                  <a:tcPr marT="45725" marB="45725" marR="45725" marL="45725" anchor="ctr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solidFill>
                          <a:srgbClr val="000000"/>
                        </a:solidFill>
                      </a:endParaRPr>
                    </a:p>
                  </a:txBody>
                  <a:tcPr marT="45725" marB="45725" marR="45725" marL="45725" anchor="ctr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34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ja-JP" sz="1100" u="none" cap="none" strike="noStrike"/>
                        <a:t>記入者電話番号</a:t>
                      </a:r>
                      <a:endParaRPr sz="1400" u="none" cap="none" strike="noStrike"/>
                    </a:p>
                  </a:txBody>
                  <a:tcPr marT="45725" marB="45725" marR="45725" marL="45725" anchor="ctr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45725" marL="45725" anchor="ctr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18" name="Google Shape;118;p8"/>
          <p:cNvSpPr txBox="1"/>
          <p:nvPr/>
        </p:nvSpPr>
        <p:spPr>
          <a:xfrm>
            <a:off x="371132" y="2489439"/>
            <a:ext cx="8468700" cy="265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27"/>
              <a:buFont typeface="Arial"/>
              <a:buNone/>
            </a:pPr>
            <a:r>
              <a:rPr b="0" i="0" lang="ja-JP" sz="1727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※ </a:t>
            </a:r>
            <a:r>
              <a:rPr b="1" i="0" lang="ja-JP" sz="1727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このページの内容は一般公開されません</a:t>
            </a:r>
            <a:r>
              <a:rPr b="0" i="0" lang="ja-JP" sz="1727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。事務局からの連絡先として使用します。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0"/>
          <p:cNvSpPr txBox="1"/>
          <p:nvPr>
            <p:ph idx="12" type="sldNum"/>
          </p:nvPr>
        </p:nvSpPr>
        <p:spPr>
          <a:xfrm>
            <a:off x="8140357" y="7006701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  <p:sp>
        <p:nvSpPr>
          <p:cNvPr id="124" name="Google Shape;124;p10"/>
          <p:cNvSpPr/>
          <p:nvPr/>
        </p:nvSpPr>
        <p:spPr>
          <a:xfrm>
            <a:off x="-1" y="0"/>
            <a:ext cx="10691700" cy="536100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txBody>
          <a:bodyPr anchorCtr="0" anchor="ctr" bIns="49325" lIns="49325" spcFirstLastPara="1" rIns="49325" wrap="square" tIns="493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11"/>
              <a:buFont typeface="Arial"/>
              <a:buNone/>
            </a:pPr>
            <a:r>
              <a:t/>
            </a:r>
            <a:endParaRPr b="0" i="0" sz="1511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10"/>
          <p:cNvSpPr txBox="1"/>
          <p:nvPr/>
        </p:nvSpPr>
        <p:spPr>
          <a:xfrm>
            <a:off x="89150" y="69801"/>
            <a:ext cx="10384500" cy="40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65"/>
              <a:buFont typeface="Arial"/>
              <a:buNone/>
            </a:pPr>
            <a:r>
              <a:rPr b="1" i="0" lang="ja-JP" sz="1365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４．背景・経緯・成果</a:t>
            </a:r>
            <a:endParaRPr b="0" i="0" sz="1495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10"/>
          <p:cNvSpPr txBox="1"/>
          <p:nvPr/>
        </p:nvSpPr>
        <p:spPr>
          <a:xfrm>
            <a:off x="2284225" y="69800"/>
            <a:ext cx="8324100" cy="402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ja-JP" sz="1800" u="none" cap="none" strike="noStrike">
                <a:solidFill>
                  <a:srgbClr val="B7B7B7"/>
                </a:solidFill>
                <a:latin typeface="Calibri"/>
                <a:ea typeface="Calibri"/>
                <a:cs typeface="Calibri"/>
                <a:sym typeface="Calibri"/>
              </a:rPr>
              <a:t>応募タイトル（30文字程度）※応募の表紙兼、公開時の一覧に使用</a:t>
            </a:r>
            <a:endParaRPr b="0" i="0" sz="1800" u="none" cap="none" strike="noStrike">
              <a:solidFill>
                <a:srgbClr val="B7B7B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9"/>
          <p:cNvSpPr txBox="1"/>
          <p:nvPr>
            <p:ph idx="12" type="sldNum"/>
          </p:nvPr>
        </p:nvSpPr>
        <p:spPr>
          <a:xfrm>
            <a:off x="8140357" y="7006701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  <p:sp>
        <p:nvSpPr>
          <p:cNvPr id="132" name="Google Shape;132;p9"/>
          <p:cNvSpPr/>
          <p:nvPr/>
        </p:nvSpPr>
        <p:spPr>
          <a:xfrm>
            <a:off x="-1" y="0"/>
            <a:ext cx="10691700" cy="536100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txBody>
          <a:bodyPr anchorCtr="0" anchor="ctr" bIns="49325" lIns="49325" spcFirstLastPara="1" rIns="49325" wrap="square" tIns="493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11"/>
              <a:buFont typeface="Arial"/>
              <a:buNone/>
            </a:pPr>
            <a:r>
              <a:t/>
            </a:r>
            <a:endParaRPr b="0" i="0" sz="1511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9"/>
          <p:cNvSpPr txBox="1"/>
          <p:nvPr/>
        </p:nvSpPr>
        <p:spPr>
          <a:xfrm>
            <a:off x="89150" y="69801"/>
            <a:ext cx="10384500" cy="40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65"/>
              <a:buFont typeface="Arial"/>
              <a:buNone/>
            </a:pPr>
            <a:r>
              <a:rPr b="1" i="0" lang="ja-JP" sz="1365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５．ナレッジ・ノウハウ</a:t>
            </a:r>
            <a:endParaRPr b="1" i="0" sz="1365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9"/>
          <p:cNvSpPr txBox="1"/>
          <p:nvPr/>
        </p:nvSpPr>
        <p:spPr>
          <a:xfrm>
            <a:off x="2284225" y="69800"/>
            <a:ext cx="8324100" cy="402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ja-JP" sz="1800" u="none" cap="none" strike="noStrike">
                <a:solidFill>
                  <a:srgbClr val="B7B7B7"/>
                </a:solidFill>
                <a:latin typeface="Calibri"/>
                <a:ea typeface="Calibri"/>
                <a:cs typeface="Calibri"/>
                <a:sym typeface="Calibri"/>
              </a:rPr>
              <a:t>応募タイトル（30文字程度）※応募の表紙兼、公開時の一覧に使用</a:t>
            </a:r>
            <a:endParaRPr b="0" i="0" sz="1800" u="none" cap="none" strike="noStrike">
              <a:solidFill>
                <a:srgbClr val="B7B7B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テーマ">
  <a:themeElements>
    <a:clrScheme name="Office テーマ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2019-05-12T16:59:57Z</dcterms:created>
  <dc:creator>真一 玉飼</dc:creator>
</cp:coreProperties>
</file>