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hK3+RuGq4/Z7ye1KxaADsvDncO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981162D-5DE3-45F5-9FC4-457B7BA9E508}">
  <a:tblStyle styleId="{B981162D-5DE3-45F5-9FC4-457B7BA9E508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92166e93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" name="Google Shape;89;g892166e934_0_0:notes"/>
          <p:cNvSpPr/>
          <p:nvPr>
            <p:ph idx="2" type="sldImg"/>
          </p:nvPr>
        </p:nvSpPr>
        <p:spPr>
          <a:xfrm>
            <a:off x="1246188" y="1143000"/>
            <a:ext cx="4365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10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ユーザー設定レイアウト">
  <p:cSld name="ユーザー設定レイアウト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/>
          <p:nvPr>
            <p:ph type="title"/>
          </p:nvPr>
        </p:nvSpPr>
        <p:spPr>
          <a:xfrm>
            <a:off x="161592" y="150494"/>
            <a:ext cx="10384424" cy="216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95"/>
              <a:buFont typeface="Calibri"/>
              <a:buNone/>
              <a:defRPr sz="129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Font typeface="Arial"/>
              <a:buNone/>
              <a:defRPr b="0" i="0" sz="3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None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29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72" name="Google Shape;72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" type="body"/>
          </p:nvPr>
        </p:nvSpPr>
        <p:spPr>
          <a:xfrm rot="5400000">
            <a:off x="2947634" y="-200159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1"/>
          <p:cNvSpPr txBox="1"/>
          <p:nvPr>
            <p:ph type="title"/>
          </p:nvPr>
        </p:nvSpPr>
        <p:spPr>
          <a:xfrm rot="5400000">
            <a:off x="5600802" y="2453009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1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1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27" name="Google Shape;27;p2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5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6" name="Google Shape;46;p25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8" name="Google Shape;48;p25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64" name="Google Shape;64;p28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92166e934_0_0"/>
          <p:cNvSpPr txBox="1"/>
          <p:nvPr>
            <p:ph idx="12" type="sldNum"/>
          </p:nvPr>
        </p:nvSpPr>
        <p:spPr>
          <a:xfrm>
            <a:off x="10105533" y="7006701"/>
            <a:ext cx="4404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92" name="Google Shape;92;g892166e934_0_0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892166e934_0_0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１．サマリーシート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g892166e934_0_0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g892166e934_0_0"/>
          <p:cNvSpPr/>
          <p:nvPr/>
        </p:nvSpPr>
        <p:spPr>
          <a:xfrm>
            <a:off x="426087" y="5407477"/>
            <a:ext cx="924300" cy="9243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1" i="0" lang="ja-JP" sz="1727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成果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892166e934_0_0"/>
          <p:cNvSpPr/>
          <p:nvPr/>
        </p:nvSpPr>
        <p:spPr>
          <a:xfrm>
            <a:off x="426087" y="2928651"/>
            <a:ext cx="924300" cy="9243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rPr b="1" i="0" lang="ja-JP" sz="1511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エッ</a:t>
            </a:r>
            <a:br>
              <a:rPr b="1" i="0" lang="ja-JP" sz="1511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ja-JP" sz="1511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センス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892166e934_0_0"/>
          <p:cNvSpPr/>
          <p:nvPr/>
        </p:nvSpPr>
        <p:spPr>
          <a:xfrm>
            <a:off x="426087" y="897676"/>
            <a:ext cx="924300" cy="9243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79"/>
              <a:buFont typeface="Arial"/>
              <a:buNone/>
            </a:pPr>
            <a:r>
              <a:rPr b="1" i="0" lang="ja-JP" sz="1079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ナレッジ</a:t>
            </a:r>
            <a:br>
              <a:rPr b="1" i="0" lang="ja-JP" sz="1727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ja-JP" sz="1511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共有先</a:t>
            </a:r>
            <a:endParaRPr b="1" i="0" sz="1727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892166e934_0_0"/>
          <p:cNvSpPr txBox="1"/>
          <p:nvPr/>
        </p:nvSpPr>
        <p:spPr>
          <a:xfrm>
            <a:off x="1925199" y="1989350"/>
            <a:ext cx="8766600" cy="1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lang="ja-JP" sz="3027">
                <a:solidFill>
                  <a:srgbClr val="A5A5A5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【ナレッジ共有先、エッセンス、成果】の</a:t>
            </a:r>
            <a:endParaRPr sz="3027">
              <a:solidFill>
                <a:srgbClr val="A5A5A5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lang="ja-JP" sz="3027">
                <a:solidFill>
                  <a:srgbClr val="A5A5A5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文字・色・大きさは、変更しないでください。</a:t>
            </a:r>
            <a:endParaRPr sz="3027">
              <a:solidFill>
                <a:srgbClr val="A5A5A5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lang="ja-JP" sz="3027">
                <a:solidFill>
                  <a:srgbClr val="A5A5A5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位</a:t>
            </a:r>
            <a:r>
              <a:rPr lang="ja-JP" sz="3027">
                <a:solidFill>
                  <a:srgbClr val="A5A5A5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置は移動してもかまいません。</a:t>
            </a:r>
            <a:endParaRPr sz="3027">
              <a:solidFill>
                <a:srgbClr val="A5A5A5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t/>
            </a:r>
            <a:endParaRPr sz="3027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5"/>
          <p:cNvGraphicFramePr/>
          <p:nvPr/>
        </p:nvGraphicFramePr>
        <p:xfrm>
          <a:off x="329938" y="7898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{B981162D-5DE3-45F5-9FC4-457B7BA9E508}</a:tableStyleId>
              </a:tblPr>
              <a:tblGrid>
                <a:gridCol w="471350"/>
                <a:gridCol w="1800525"/>
                <a:gridCol w="7756500"/>
              </a:tblGrid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応募ジャンル</a:t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サブタイトル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08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表彰対象者（所属／氏名フルネーム／よみがな）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トロフィー、表彰状で使用する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表彰対象者名　〇〇文字以内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自薦／他薦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lang="ja-JP" sz="800" u="none" cap="none" strike="noStrike"/>
                        <a:t>ナレッジ共有先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ナレッジ・ノウハウを活用できるであろう共有先・読み手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rowSpan="6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ja-JP" sz="800" u="none" cap="none" strike="noStrike"/>
                        <a:t>エッセンス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対象名称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ターゲット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1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概要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ナレッジ・ノウハウの内容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ナレッジ・ノウハウや取組の新規性・ユニークさ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ナレッジ・ノウハウの再現性、汎用性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ja-JP" sz="800" u="none" cap="none" strike="noStrike"/>
                        <a:t>成果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成果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4" name="Google Shape;104;p5"/>
          <p:cNvSpPr txBox="1"/>
          <p:nvPr>
            <p:ph idx="12" type="sldNum"/>
          </p:nvPr>
        </p:nvSpPr>
        <p:spPr>
          <a:xfrm>
            <a:off x="10096107" y="7006701"/>
            <a:ext cx="44990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05" name="Google Shape;105;p5"/>
          <p:cNvSpPr txBox="1"/>
          <p:nvPr/>
        </p:nvSpPr>
        <p:spPr>
          <a:xfrm>
            <a:off x="10096107" y="7006701"/>
            <a:ext cx="4500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</a:pPr>
            <a:fld id="{00000000-1234-1234-1234-123412341234}" type="slidenum">
              <a:rPr b="0" i="0" lang="ja-JP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23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5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5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２．内容詳細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5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14" name="Google Shape;114;p8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8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３．連絡先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8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7" name="Google Shape;117;p8"/>
          <p:cNvGraphicFramePr/>
          <p:nvPr/>
        </p:nvGraphicFramePr>
        <p:xfrm>
          <a:off x="371132" y="7878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{B981162D-5DE3-45F5-9FC4-457B7BA9E508}</a:tableStyleId>
              </a:tblPr>
              <a:tblGrid>
                <a:gridCol w="1947850"/>
                <a:gridCol w="7637750"/>
              </a:tblGrid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記入者（所属／氏名フルネーム／よみがな）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記入者メールアドレス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記入者電話番号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8" name="Google Shape;118;p8"/>
          <p:cNvSpPr txBox="1"/>
          <p:nvPr/>
        </p:nvSpPr>
        <p:spPr>
          <a:xfrm>
            <a:off x="371132" y="2489439"/>
            <a:ext cx="8468700" cy="2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1727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※ </a:t>
            </a:r>
            <a:r>
              <a:rPr b="1" i="0" lang="ja-JP" sz="1727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このページの内容は一般公開されません</a:t>
            </a:r>
            <a:r>
              <a:rPr b="0" i="0" lang="ja-JP" sz="1727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。事務局からの連絡先として使用します。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4" name="Google Shape;124;p10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0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４．背景・経緯・成果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0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32" name="Google Shape;132;p9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9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５．ナレッジ・ノウハウ</a:t>
            </a:r>
            <a:endParaRPr b="1" i="0" sz="1365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9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2019-05-12T16:59:57Z</dcterms:created>
  <dc:creator>真一 玉飼</dc:creator>
</cp:coreProperties>
</file>