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7559675" cx="106918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gwhyKHKbzEXbYEsc8V3MO4II2j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987E2E3-7414-4E04-9B46-FA98CD09E2A1}">
  <a:tblStyle styleId="{D987E2E3-7414-4E04-9B46-FA98CD09E2A1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ja-JP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92166e934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9" name="Google Shape;89;g892166e934_0_0:notes"/>
          <p:cNvSpPr/>
          <p:nvPr>
            <p:ph idx="2" type="sldImg"/>
          </p:nvPr>
        </p:nvSpPr>
        <p:spPr>
          <a:xfrm>
            <a:off x="1246188" y="1143000"/>
            <a:ext cx="43656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1" name="Google Shape;101;p5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1" name="Google Shape;111;p10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9" name="Google Shape;119;p9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ユーザー設定レイアウト">
  <p:cSld name="ユーザー設定レイアウト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0"/>
          <p:cNvSpPr txBox="1"/>
          <p:nvPr>
            <p:ph type="title"/>
          </p:nvPr>
        </p:nvSpPr>
        <p:spPr>
          <a:xfrm>
            <a:off x="161592" y="150494"/>
            <a:ext cx="10384424" cy="216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95"/>
              <a:buFont typeface="Calibri"/>
              <a:buNone/>
              <a:defRPr sz="129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0"/>
          <p:cNvSpPr txBox="1"/>
          <p:nvPr>
            <p:ph idx="12" type="sldNum"/>
          </p:nvPr>
        </p:nvSpPr>
        <p:spPr>
          <a:xfrm>
            <a:off x="8140357" y="7006701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図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9"/>
          <p:cNvSpPr/>
          <p:nvPr>
            <p:ph idx="2" type="pic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29"/>
          <p:cNvSpPr txBox="1"/>
          <p:nvPr>
            <p:ph idx="1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72" name="Google Shape;72;p2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縦書きテキスト" type="vertTx">
  <p:cSld name="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0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0"/>
          <p:cNvSpPr txBox="1"/>
          <p:nvPr>
            <p:ph idx="1" type="body"/>
          </p:nvPr>
        </p:nvSpPr>
        <p:spPr>
          <a:xfrm rot="5400000">
            <a:off x="2947634" y="-200159"/>
            <a:ext cx="4796544" cy="92216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30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0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0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縦書きタイトルと&#10;縦書きテキスト" type="vertTitleAndTx">
  <p:cSld name="VERTICAL_TITLE_AND_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1"/>
          <p:cNvSpPr txBox="1"/>
          <p:nvPr>
            <p:ph type="title"/>
          </p:nvPr>
        </p:nvSpPr>
        <p:spPr>
          <a:xfrm rot="5400000">
            <a:off x="5600802" y="2453009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1"/>
          <p:cNvSpPr txBox="1"/>
          <p:nvPr>
            <p:ph idx="1" type="body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31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31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31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コンテンツ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1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1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21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1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1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2"/>
          <p:cNvSpPr txBox="1"/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2"/>
          <p:cNvSpPr txBox="1"/>
          <p:nvPr>
            <p:ph idx="1" type="subTitle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/>
        </p:txBody>
      </p:sp>
      <p:sp>
        <p:nvSpPr>
          <p:cNvPr id="27" name="Google Shape;27;p22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2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2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セクション見出し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3"/>
          <p:cNvSpPr txBox="1"/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3"/>
          <p:cNvSpPr txBox="1"/>
          <p:nvPr>
            <p:ph idx="1" type="body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23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3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3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つのコンテンツ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4"/>
          <p:cNvSpPr txBox="1"/>
          <p:nvPr>
            <p:ph idx="1" type="body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24"/>
          <p:cNvSpPr txBox="1"/>
          <p:nvPr>
            <p:ph idx="2" type="body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4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4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4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較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5"/>
          <p:cNvSpPr txBox="1"/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5"/>
          <p:cNvSpPr txBox="1"/>
          <p:nvPr>
            <p:ph idx="1" type="body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46" name="Google Shape;46;p25"/>
          <p:cNvSpPr txBox="1"/>
          <p:nvPr>
            <p:ph idx="2" type="body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25"/>
          <p:cNvSpPr txBox="1"/>
          <p:nvPr>
            <p:ph idx="3" type="body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48" name="Google Shape;48;p25"/>
          <p:cNvSpPr txBox="1"/>
          <p:nvPr>
            <p:ph idx="4" type="body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25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5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5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のみ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6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6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6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6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白紙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7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7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7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コンテンツ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8"/>
          <p:cNvSpPr txBox="1"/>
          <p:nvPr>
            <p:ph idx="1" type="body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2564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indent="-424561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indent="-39662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indent="-368617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indent="-368617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indent="-368617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indent="-368617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indent="-368617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indent="-368617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/>
        </p:txBody>
      </p:sp>
      <p:sp>
        <p:nvSpPr>
          <p:cNvPr id="64" name="Google Shape;64;p28"/>
          <p:cNvSpPr txBox="1"/>
          <p:nvPr>
            <p:ph idx="2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65" name="Google Shape;65;p2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50"/>
              <a:buFont typeface="Calibri"/>
              <a:buNone/>
              <a:defRPr b="0" i="0" sz="4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9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4561" lvl="0" marL="457200" marR="0" rtl="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086"/>
              <a:buFont typeface="Arial"/>
              <a:buChar char="•"/>
              <a:defRPr b="0" i="0" sz="3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621" lvl="1" marL="914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Char char="•"/>
              <a:defRPr b="0" i="0" sz="26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617" lvl="2" marL="1371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Char char="•"/>
              <a:defRPr b="0" i="0" sz="22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4583" lvl="3" marL="1828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4583" lvl="4" marL="22860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583" lvl="5" marL="27432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583" lvl="6" marL="3200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584" lvl="7" marL="3657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584" lvl="8" marL="4114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92166e934_0_0"/>
          <p:cNvSpPr txBox="1"/>
          <p:nvPr>
            <p:ph idx="12" type="sldNum"/>
          </p:nvPr>
        </p:nvSpPr>
        <p:spPr>
          <a:xfrm>
            <a:off x="10105533" y="7006701"/>
            <a:ext cx="4404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92" name="Google Shape;92;g892166e934_0_0"/>
          <p:cNvSpPr/>
          <p:nvPr/>
        </p:nvSpPr>
        <p:spPr>
          <a:xfrm>
            <a:off x="-1" y="0"/>
            <a:ext cx="10691700" cy="5361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anchorCtr="0" anchor="ctr" bIns="49325" lIns="49325" spcFirstLastPara="1" rIns="49325" wrap="square" tIns="49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11"/>
              <a:buFont typeface="Arial"/>
              <a:buNone/>
            </a:pPr>
            <a:r>
              <a:t/>
            </a:r>
            <a:endParaRPr b="0" i="0" sz="1511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g892166e934_0_0"/>
          <p:cNvSpPr txBox="1"/>
          <p:nvPr/>
        </p:nvSpPr>
        <p:spPr>
          <a:xfrm>
            <a:off x="89150" y="69801"/>
            <a:ext cx="103845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65"/>
              <a:buFont typeface="Arial"/>
              <a:buNone/>
            </a:pPr>
            <a:r>
              <a:rPr b="1" i="0" lang="ja-JP" sz="1365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１．サマリーシート</a:t>
            </a:r>
            <a:endParaRPr b="0" i="0" sz="1495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g892166e934_0_0"/>
          <p:cNvSpPr txBox="1"/>
          <p:nvPr/>
        </p:nvSpPr>
        <p:spPr>
          <a:xfrm>
            <a:off x="2284225" y="69800"/>
            <a:ext cx="8324100" cy="402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ja-JP" sz="1800" u="none" cap="none" strike="noStrike">
                <a:solidFill>
                  <a:srgbClr val="B7B7B7"/>
                </a:solidFill>
                <a:latin typeface="Calibri"/>
                <a:ea typeface="Calibri"/>
                <a:cs typeface="Calibri"/>
                <a:sym typeface="Calibri"/>
              </a:rPr>
              <a:t>応募タイトル（30文字程度）※応募の表紙兼、公開時の一覧に使用</a:t>
            </a:r>
            <a:endParaRPr b="0" i="0" sz="1800" u="none" cap="none" strike="noStrike">
              <a:solidFill>
                <a:srgbClr val="B7B7B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g892166e934_0_0"/>
          <p:cNvSpPr txBox="1"/>
          <p:nvPr/>
        </p:nvSpPr>
        <p:spPr>
          <a:xfrm>
            <a:off x="1925099" y="2915875"/>
            <a:ext cx="8766600" cy="139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27"/>
              <a:buFont typeface="Arial"/>
              <a:buNone/>
            </a:pPr>
            <a:r>
              <a:rPr b="0" i="0" lang="ja-JP" sz="3027" u="none" cap="none" strike="noStrike">
                <a:solidFill>
                  <a:srgbClr val="A5A5A5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【ナレッジ共有先、エッセンス、成果】の</a:t>
            </a:r>
            <a:endParaRPr b="0" i="0" sz="3027" u="none" cap="none" strike="noStrike">
              <a:solidFill>
                <a:srgbClr val="A5A5A5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27"/>
              <a:buFont typeface="Arial"/>
              <a:buNone/>
            </a:pPr>
            <a:r>
              <a:rPr b="0" i="0" lang="ja-JP" sz="3027" u="none" cap="none" strike="noStrike">
                <a:solidFill>
                  <a:srgbClr val="A5A5A5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文字・色・大きさは、変更しないでください。</a:t>
            </a:r>
            <a:endParaRPr b="0" i="0" sz="3027" u="none" cap="none" strike="noStrike">
              <a:solidFill>
                <a:srgbClr val="A5A5A5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27"/>
              <a:buFont typeface="Arial"/>
              <a:buNone/>
            </a:pPr>
            <a:r>
              <a:rPr b="0" i="0" lang="ja-JP" sz="3027" u="none" cap="none" strike="noStrike">
                <a:solidFill>
                  <a:srgbClr val="A5A5A5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位置は移動してもかまいません。</a:t>
            </a:r>
            <a:endParaRPr b="0" i="0" sz="3027" u="none" cap="none" strike="noStrike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g892166e934_0_0"/>
          <p:cNvSpPr/>
          <p:nvPr/>
        </p:nvSpPr>
        <p:spPr>
          <a:xfrm>
            <a:off x="272700" y="1178625"/>
            <a:ext cx="1457100" cy="362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1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79"/>
              <a:buFont typeface="Arial"/>
              <a:buNone/>
            </a:pPr>
            <a:r>
              <a:rPr b="1" lang="ja-JP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ナレッジ共有先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g892166e934_0_0"/>
          <p:cNvSpPr/>
          <p:nvPr/>
        </p:nvSpPr>
        <p:spPr>
          <a:xfrm>
            <a:off x="272700" y="3433525"/>
            <a:ext cx="1457100" cy="362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1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エッセンス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g892166e934_0_0"/>
          <p:cNvSpPr/>
          <p:nvPr/>
        </p:nvSpPr>
        <p:spPr>
          <a:xfrm>
            <a:off x="272700" y="5688425"/>
            <a:ext cx="1457100" cy="362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1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成果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" name="Google Shape;103;p5"/>
          <p:cNvGraphicFramePr/>
          <p:nvPr/>
        </p:nvGraphicFramePr>
        <p:xfrm>
          <a:off x="329938" y="78982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{D987E2E3-7414-4E04-9B46-FA98CD09E2A1}</a:tableStyleId>
              </a:tblPr>
              <a:tblGrid>
                <a:gridCol w="471350"/>
                <a:gridCol w="1800525"/>
                <a:gridCol w="7756500"/>
              </a:tblGrid>
              <a:tr h="40025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u="none" cap="none" strike="noStrike"/>
                        <a:t>応募ジャンル</a:t>
                      </a:r>
                      <a:endParaRPr sz="11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25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u="none" cap="none" strike="noStrike"/>
                        <a:t>サブタイトル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9085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u="none" cap="none" strike="noStrike"/>
                        <a:t>表彰対象者（所属／氏名フルネーム／よみがな）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25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u="none" cap="none" strike="noStrike"/>
                        <a:t>トロフィー、表彰状で使用する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u="none" cap="none" strike="noStrike"/>
                        <a:t>表彰対象者名　〇〇文字以内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25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u="none" cap="none" strike="noStrike"/>
                        <a:t>自薦／他薦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lang="ja-JP" sz="800" u="none" cap="none" strike="noStrike"/>
                        <a:t>ナレッジ共有先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u="none" cap="none" strike="noStrike"/>
                        <a:t>ナレッジ・ノウハウを活用できるであろう共有先・読み手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250">
                <a:tc rowSpan="6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ja-JP" sz="800" u="none" cap="none" strike="noStrike"/>
                        <a:t>エッセンス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u="none" cap="none" strike="noStrike"/>
                        <a:t>対象名称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34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u="none" cap="none" strike="noStrike"/>
                        <a:t>ターゲット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91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u="none" cap="none" strike="noStrike"/>
                        <a:t>概要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34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u="none" cap="none" strike="noStrike"/>
                        <a:t>ナレッジ・ノウハウの内容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34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u="none" cap="none" strike="noStrike"/>
                        <a:t>ナレッジ・ノウハウや取組の新規性・ユニークさ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34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u="none" cap="none" strike="noStrike"/>
                        <a:t>ナレッジ・ノウハウの再現性、汎用性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3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ja-JP" sz="800" u="none" cap="none" strike="noStrike"/>
                        <a:t>成果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 u="none" cap="none" strike="noStrike"/>
                        <a:t>成果</a:t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4" name="Google Shape;104;p5"/>
          <p:cNvSpPr txBox="1"/>
          <p:nvPr>
            <p:ph idx="12" type="sldNum"/>
          </p:nvPr>
        </p:nvSpPr>
        <p:spPr>
          <a:xfrm>
            <a:off x="10096107" y="7006701"/>
            <a:ext cx="44990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105" name="Google Shape;105;p5"/>
          <p:cNvSpPr txBox="1"/>
          <p:nvPr/>
        </p:nvSpPr>
        <p:spPr>
          <a:xfrm>
            <a:off x="10096107" y="7006701"/>
            <a:ext cx="4500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Arial"/>
              <a:buNone/>
            </a:pPr>
            <a:fld id="{00000000-1234-1234-1234-123412341234}" type="slidenum">
              <a:rPr b="0" i="0" lang="ja-JP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323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5"/>
          <p:cNvSpPr/>
          <p:nvPr/>
        </p:nvSpPr>
        <p:spPr>
          <a:xfrm>
            <a:off x="-1" y="0"/>
            <a:ext cx="10691700" cy="5361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anchorCtr="0" anchor="ctr" bIns="49325" lIns="49325" spcFirstLastPara="1" rIns="49325" wrap="square" tIns="49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11"/>
              <a:buFont typeface="Arial"/>
              <a:buNone/>
            </a:pPr>
            <a:r>
              <a:t/>
            </a:r>
            <a:endParaRPr b="0" i="0" sz="1511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5"/>
          <p:cNvSpPr txBox="1"/>
          <p:nvPr/>
        </p:nvSpPr>
        <p:spPr>
          <a:xfrm>
            <a:off x="89150" y="69801"/>
            <a:ext cx="103845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65"/>
              <a:buFont typeface="Arial"/>
              <a:buNone/>
            </a:pPr>
            <a:r>
              <a:rPr b="1" i="0" lang="ja-JP" sz="1365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２．内容詳細</a:t>
            </a:r>
            <a:endParaRPr b="0" i="0" sz="1495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5"/>
          <p:cNvSpPr txBox="1"/>
          <p:nvPr/>
        </p:nvSpPr>
        <p:spPr>
          <a:xfrm>
            <a:off x="2284225" y="69800"/>
            <a:ext cx="8324100" cy="402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ja-JP" sz="1800" u="none" cap="none" strike="noStrike">
                <a:solidFill>
                  <a:srgbClr val="B7B7B7"/>
                </a:solidFill>
                <a:latin typeface="Calibri"/>
                <a:ea typeface="Calibri"/>
                <a:cs typeface="Calibri"/>
                <a:sym typeface="Calibri"/>
              </a:rPr>
              <a:t>応募タイトル（30文字程度）※応募の表紙兼、公開時の一覧に使用</a:t>
            </a:r>
            <a:endParaRPr b="0" i="0" sz="1800" u="none" cap="none" strike="noStrike">
              <a:solidFill>
                <a:srgbClr val="B7B7B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0"/>
          <p:cNvSpPr txBox="1"/>
          <p:nvPr>
            <p:ph idx="12" type="sldNum"/>
          </p:nvPr>
        </p:nvSpPr>
        <p:spPr>
          <a:xfrm>
            <a:off x="8140357" y="7006701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114" name="Google Shape;114;p10"/>
          <p:cNvSpPr/>
          <p:nvPr/>
        </p:nvSpPr>
        <p:spPr>
          <a:xfrm>
            <a:off x="-1" y="0"/>
            <a:ext cx="10691700" cy="5361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anchorCtr="0" anchor="ctr" bIns="49325" lIns="49325" spcFirstLastPara="1" rIns="49325" wrap="square" tIns="49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11"/>
              <a:buFont typeface="Arial"/>
              <a:buNone/>
            </a:pPr>
            <a:r>
              <a:t/>
            </a:r>
            <a:endParaRPr b="0" i="0" sz="1511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0"/>
          <p:cNvSpPr txBox="1"/>
          <p:nvPr/>
        </p:nvSpPr>
        <p:spPr>
          <a:xfrm>
            <a:off x="89150" y="69801"/>
            <a:ext cx="103845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65"/>
              <a:buFont typeface="Arial"/>
              <a:buNone/>
            </a:pPr>
            <a:r>
              <a:rPr b="1" lang="ja-JP" sz="13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３</a:t>
            </a:r>
            <a:r>
              <a:rPr b="1" i="0" lang="ja-JP" sz="1365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．背景・経緯・成果</a:t>
            </a:r>
            <a:endParaRPr b="0" i="0" sz="1495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0"/>
          <p:cNvSpPr txBox="1"/>
          <p:nvPr/>
        </p:nvSpPr>
        <p:spPr>
          <a:xfrm>
            <a:off x="2284225" y="69800"/>
            <a:ext cx="8324100" cy="402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ja-JP" sz="1800" u="none" cap="none" strike="noStrike">
                <a:solidFill>
                  <a:srgbClr val="B7B7B7"/>
                </a:solidFill>
                <a:latin typeface="Calibri"/>
                <a:ea typeface="Calibri"/>
                <a:cs typeface="Calibri"/>
                <a:sym typeface="Calibri"/>
              </a:rPr>
              <a:t>応募タイトル（30文字程度）※応募の表紙兼、公開時の一覧に使用</a:t>
            </a:r>
            <a:endParaRPr b="0" i="0" sz="1800" u="none" cap="none" strike="noStrike">
              <a:solidFill>
                <a:srgbClr val="B7B7B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9"/>
          <p:cNvSpPr txBox="1"/>
          <p:nvPr>
            <p:ph idx="12" type="sldNum"/>
          </p:nvPr>
        </p:nvSpPr>
        <p:spPr>
          <a:xfrm>
            <a:off x="8140357" y="7006701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122" name="Google Shape;122;p9"/>
          <p:cNvSpPr/>
          <p:nvPr/>
        </p:nvSpPr>
        <p:spPr>
          <a:xfrm>
            <a:off x="-1" y="0"/>
            <a:ext cx="10691700" cy="5361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anchorCtr="0" anchor="ctr" bIns="49325" lIns="49325" spcFirstLastPara="1" rIns="49325" wrap="square" tIns="493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11"/>
              <a:buFont typeface="Arial"/>
              <a:buNone/>
            </a:pPr>
            <a:r>
              <a:t/>
            </a:r>
            <a:endParaRPr b="0" i="0" sz="1511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9"/>
          <p:cNvSpPr txBox="1"/>
          <p:nvPr/>
        </p:nvSpPr>
        <p:spPr>
          <a:xfrm>
            <a:off x="89150" y="69801"/>
            <a:ext cx="103845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65"/>
              <a:buFont typeface="Arial"/>
              <a:buNone/>
            </a:pPr>
            <a:r>
              <a:rPr b="1" lang="ja-JP" sz="13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４</a:t>
            </a:r>
            <a:r>
              <a:rPr b="1" i="0" lang="ja-JP" sz="1365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．ナレッジ・ノウハウ</a:t>
            </a:r>
            <a:endParaRPr b="1" i="0" sz="1365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9"/>
          <p:cNvSpPr txBox="1"/>
          <p:nvPr/>
        </p:nvSpPr>
        <p:spPr>
          <a:xfrm>
            <a:off x="2284225" y="69800"/>
            <a:ext cx="8324100" cy="402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ja-JP" sz="1800" u="none" cap="none" strike="noStrike">
                <a:solidFill>
                  <a:srgbClr val="B7B7B7"/>
                </a:solidFill>
                <a:latin typeface="Calibri"/>
                <a:ea typeface="Calibri"/>
                <a:cs typeface="Calibri"/>
                <a:sym typeface="Calibri"/>
              </a:rPr>
              <a:t>応募タイトル（30文字程度）※応募の表紙兼、公開時の一覧に使用</a:t>
            </a:r>
            <a:endParaRPr b="0" i="0" sz="1800" u="none" cap="none" strike="noStrike">
              <a:solidFill>
                <a:srgbClr val="B7B7B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2019-05-12T16:59:57Z</dcterms:created>
  <dc:creator>真一 玉飼</dc:creator>
</cp:coreProperties>
</file>