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gwhyKHKbzEXbYEsc8V3MO4II2j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987E2E3-7414-4E04-9B46-FA98CD09E2A1}">
  <a:tblStyle styleId="{D987E2E3-7414-4E04-9B46-FA98CD09E2A1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92166e93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9" name="Google Shape;89;g892166e934_0_0:notes"/>
          <p:cNvSpPr/>
          <p:nvPr>
            <p:ph idx="2" type="sldImg"/>
          </p:nvPr>
        </p:nvSpPr>
        <p:spPr>
          <a:xfrm>
            <a:off x="1246188" y="1143000"/>
            <a:ext cx="43656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1" name="Google Shape;101;p5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10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9" name="Google Shape;119;p9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ユーザー設定レイアウト">
  <p:cSld name="ユーザー設定レイアウト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/>
          <p:nvPr>
            <p:ph type="title"/>
          </p:nvPr>
        </p:nvSpPr>
        <p:spPr>
          <a:xfrm>
            <a:off x="161592" y="150494"/>
            <a:ext cx="10384424" cy="2160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95"/>
              <a:buFont typeface="Calibri"/>
              <a:buNone/>
              <a:defRPr sz="129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0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9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29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72" name="Google Shape;72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0"/>
          <p:cNvSpPr txBox="1"/>
          <p:nvPr>
            <p:ph idx="1" type="body"/>
          </p:nvPr>
        </p:nvSpPr>
        <p:spPr>
          <a:xfrm rot="5400000">
            <a:off x="2947634" y="-200159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1"/>
          <p:cNvSpPr txBox="1"/>
          <p:nvPr>
            <p:ph type="title"/>
          </p:nvPr>
        </p:nvSpPr>
        <p:spPr>
          <a:xfrm rot="5400000">
            <a:off x="5600802" y="2453009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1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1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1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2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2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2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27" name="Google Shape;27;p2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3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2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4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24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5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5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6" name="Google Shape;46;p25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8" name="Google Shape;48;p25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6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8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64" name="Google Shape;64;p28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92166e934_0_0"/>
          <p:cNvSpPr txBox="1"/>
          <p:nvPr>
            <p:ph idx="12" type="sldNum"/>
          </p:nvPr>
        </p:nvSpPr>
        <p:spPr>
          <a:xfrm>
            <a:off x="10105533" y="7006701"/>
            <a:ext cx="4404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92" name="Google Shape;92;g892166e934_0_0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g892166e934_0_0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１．サマリーシート</a:t>
            </a:r>
            <a:endParaRPr b="0" i="0" sz="1495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g892166e934_0_0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g892166e934_0_0"/>
          <p:cNvSpPr txBox="1"/>
          <p:nvPr/>
        </p:nvSpPr>
        <p:spPr>
          <a:xfrm>
            <a:off x="1925099" y="2915875"/>
            <a:ext cx="8766600" cy="139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3027" u="none" cap="none" strike="noStrike">
                <a:solidFill>
                  <a:srgbClr val="A5A5A5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【ナレッジ共有先、エッセンス、成果】の</a:t>
            </a:r>
            <a:endParaRPr b="0" i="0" sz="3027" u="none" cap="none" strike="noStrike">
              <a:solidFill>
                <a:srgbClr val="A5A5A5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3027" u="none" cap="none" strike="noStrike">
                <a:solidFill>
                  <a:srgbClr val="A5A5A5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文字・色・大きさは、変更しないでください。</a:t>
            </a:r>
            <a:endParaRPr b="0" i="0" sz="3027" u="none" cap="none" strike="noStrike">
              <a:solidFill>
                <a:srgbClr val="A5A5A5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7"/>
              <a:buFont typeface="Arial"/>
              <a:buNone/>
            </a:pPr>
            <a:r>
              <a:rPr b="0" i="0" lang="ja-JP" sz="3027" u="none" cap="none" strike="noStrike">
                <a:solidFill>
                  <a:srgbClr val="A5A5A5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位置は移動してもかまいません。</a:t>
            </a:r>
            <a:endParaRPr b="0" i="0" sz="3027" u="none" cap="none" strike="noStrike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g892166e934_0_0"/>
          <p:cNvSpPr/>
          <p:nvPr/>
        </p:nvSpPr>
        <p:spPr>
          <a:xfrm>
            <a:off x="272700" y="1178625"/>
            <a:ext cx="1457100" cy="36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79"/>
              <a:buFont typeface="Arial"/>
              <a:buNone/>
            </a:pPr>
            <a:r>
              <a:rPr b="1" lang="ja-JP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ナレッジ共有先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892166e934_0_0"/>
          <p:cNvSpPr/>
          <p:nvPr/>
        </p:nvSpPr>
        <p:spPr>
          <a:xfrm>
            <a:off x="272700" y="3433525"/>
            <a:ext cx="1457100" cy="36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エッセンス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g892166e934_0_0"/>
          <p:cNvSpPr/>
          <p:nvPr/>
        </p:nvSpPr>
        <p:spPr>
          <a:xfrm>
            <a:off x="272700" y="5688425"/>
            <a:ext cx="1457100" cy="36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成果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" name="Google Shape;103;p5"/>
          <p:cNvGraphicFramePr/>
          <p:nvPr/>
        </p:nvGraphicFramePr>
        <p:xfrm>
          <a:off x="329938" y="78982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{D987E2E3-7414-4E04-9B46-FA98CD09E2A1}</a:tableStyleId>
              </a:tblPr>
              <a:tblGrid>
                <a:gridCol w="471350"/>
                <a:gridCol w="1800525"/>
                <a:gridCol w="7756500"/>
              </a:tblGrid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応募ジャンル</a:t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サブタイトル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908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表彰対象者（所属／氏名フルネーム／よみがな）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トロフィー、表彰状で使用する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表彰対象者名　〇〇文字以内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u="none" cap="none" strike="noStrike"/>
                        <a:t>自薦／他薦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lang="ja-JP" sz="800" u="none" cap="none" strike="noStrike"/>
                        <a:t>ナレッジ共有先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ナレッジ・ノウハウを活用できるであろう共有先・読み手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rowSpan="6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ja-JP" sz="800" u="none" cap="none" strike="noStrike"/>
                        <a:t>エッセンス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対象名称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ターゲット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91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概要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ナレッジ・ノウハウの内容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ナレッジ・ノウハウや取組の新規性・ユニークさ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ナレッジ・ノウハウの再現性、汎用性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ja-JP" sz="800" u="none" cap="none" strike="noStrike"/>
                        <a:t>成果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 u="none" cap="none" strike="noStrike"/>
                        <a:t>成果</a:t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4" name="Google Shape;104;p5"/>
          <p:cNvSpPr txBox="1"/>
          <p:nvPr>
            <p:ph idx="12" type="sldNum"/>
          </p:nvPr>
        </p:nvSpPr>
        <p:spPr>
          <a:xfrm>
            <a:off x="10096107" y="7006701"/>
            <a:ext cx="44990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05" name="Google Shape;105;p5"/>
          <p:cNvSpPr txBox="1"/>
          <p:nvPr/>
        </p:nvSpPr>
        <p:spPr>
          <a:xfrm>
            <a:off x="10096107" y="7006701"/>
            <a:ext cx="4500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23"/>
              <a:buFont typeface="Arial"/>
              <a:buNone/>
            </a:pPr>
            <a:fld id="{00000000-1234-1234-1234-123412341234}" type="slidenum">
              <a:rPr b="0" i="0" lang="ja-JP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23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5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5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２．内容詳細</a:t>
            </a:r>
            <a:endParaRPr b="0" i="0" sz="1495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5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14" name="Google Shape;114;p10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0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lang="ja-JP" sz="136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３</a:t>
            </a: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．背景・経緯・成果</a:t>
            </a:r>
            <a:endParaRPr b="0" i="0" sz="1495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0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22" name="Google Shape;122;p9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11"/>
              <a:buFont typeface="Arial"/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9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5"/>
              <a:buFont typeface="Arial"/>
              <a:buNone/>
            </a:pPr>
            <a:r>
              <a:rPr b="1" lang="ja-JP" sz="136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４</a:t>
            </a:r>
            <a:r>
              <a:rPr b="1" i="0" lang="ja-JP" sz="1365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．ナレッジ・ノウハウ</a:t>
            </a:r>
            <a:endParaRPr b="1" i="0" sz="1365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9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b="0" i="0" sz="1800" u="none" cap="none" strike="noStrike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2019-05-12T16:59:57Z</dcterms:created>
  <dc:creator>真一 玉飼</dc:creator>
</cp:coreProperties>
</file>